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8" r:id="rId6"/>
    <p:sldId id="270" r:id="rId7"/>
    <p:sldId id="271" r:id="rId8"/>
    <p:sldId id="272" r:id="rId9"/>
    <p:sldId id="26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30" autoAdjust="0"/>
  </p:normalViewPr>
  <p:slideViewPr>
    <p:cSldViewPr snapToGrid="0">
      <p:cViewPr varScale="1">
        <p:scale>
          <a:sx n="91" d="100"/>
          <a:sy n="91" d="100"/>
        </p:scale>
        <p:origin x="63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F30D-2A51-4277-B1D9-24E37630B173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1614-00D8-4882-8802-8CA5AD2F29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9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1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51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22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91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4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6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6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64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649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3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CBD0-501E-455A-9659-E1E942D04B38}" type="datetimeFigureOut">
              <a:rPr lang="en-ZA" smtClean="0"/>
              <a:t>01 Oct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ngoasheng@nwpg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5627" y="358445"/>
            <a:ext cx="79792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NORTH WEST DEPARTMENT OF AGRICULTURE AND RURALDEVELOPMENT AGRICULTURAL SUPPORT SERVICES</a:t>
            </a:r>
            <a:br>
              <a:rPr lang="en-ZA" sz="4000" b="1" dirty="0">
                <a:latin typeface="Basset" pitchFamily="2" charset="0"/>
              </a:rPr>
            </a:br>
            <a:endParaRPr lang="en-ZA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438" y="3148408"/>
            <a:ext cx="47500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Lick supplementation in ruminants</a:t>
            </a:r>
            <a:r>
              <a:rPr lang="en-Z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ZA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E MOSITO</a:t>
            </a:r>
          </a:p>
          <a:p>
            <a:pPr algn="ctr"/>
            <a:r>
              <a:rPr lang="en-ZA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Letlhakaneng</a:t>
            </a:r>
            <a:r>
              <a:rPr lang="en-ZA" sz="2000" b="1">
                <a:latin typeface="Tahoma" pitchFamily="34" charset="0"/>
                <a:ea typeface="Tahoma" pitchFamily="34" charset="0"/>
                <a:cs typeface="Tahoma" pitchFamily="34" charset="0"/>
              </a:rPr>
              <a:t> Community Hall</a:t>
            </a:r>
            <a:endParaRPr lang="en-ZA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dmosito@nwpg.gov.za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018 299 6774</a:t>
            </a:r>
          </a:p>
          <a:p>
            <a:pPr algn="ctr"/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2021/09/30</a:t>
            </a:r>
            <a:endParaRPr lang="en-Z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7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DITATSWI KE ENG?</a:t>
            </a:r>
            <a:endParaRPr lang="en-ZA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342" y="2057400"/>
            <a:ext cx="109074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Letswai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diphologolo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tlhokego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phulong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jaaka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le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leikaegile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tlhago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9639" y="402770"/>
            <a:ext cx="814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RENG RE TSWANETSE GO FA DITATSO?</a:t>
            </a:r>
            <a:endParaRPr lang="en-US" sz="3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628" y="1694727"/>
            <a:ext cx="10363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Gore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ditlhokege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tshwana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dikotla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diminerale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dinne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Jaaka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laolwa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ditlha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tlhago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jaalo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di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menerale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ditlhokega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ditlha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matswai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selemo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mariga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7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359" y="446314"/>
            <a:ext cx="607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DITATSWI KA NAKO YA SELEMO 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429" y="1545771"/>
            <a:ext cx="107659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charset="0"/>
              <a:buChar char="•"/>
              <a:defRPr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Dipatlisiso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Afrika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Borwa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tlhaela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phosphorus </a:t>
            </a:r>
          </a:p>
          <a:p>
            <a:pPr marL="174625" indent="-174625" algn="just">
              <a:buFont typeface="Arial" charset="0"/>
              <a:buChar char="•"/>
              <a:defRPr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Tlhaelo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Phosphorus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leruo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gago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tswarwe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LAMSIEKTE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tlholwang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bacteria clostridium botulism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Tlaleletso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phosphorus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seabe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boimeng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jwa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mmele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leruo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letsalo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siameng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yago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lerou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phosphorus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godimo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itumedisang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talafetse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Le fa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Phosphorus re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fitlhela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calcium phosphate and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dirilweng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marapo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phosphorus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tswanetse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fiwa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diphologo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jaaka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jaaka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minerala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dingwe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9514" y="446314"/>
            <a:ext cx="7585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4400" dirty="0"/>
              <a:t>DITATSWI KA NAKO YA SELEMO </a:t>
            </a:r>
            <a:r>
              <a:rPr lang="en-US" sz="4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429" y="1545771"/>
            <a:ext cx="107659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0738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selemo,Di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-calcium phosphate ( 18% P)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letswai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ditswanetse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lekana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,( fa Di-calcium phosphate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50kg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letswai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tshwanetse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50kg).</a:t>
            </a:r>
          </a:p>
          <a:p>
            <a:pPr marL="820738" indent="-4572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Phosphate le molasses </a:t>
            </a:r>
          </a:p>
          <a:p>
            <a:pPr marL="820738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Botlhokwa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molasses: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leruo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tswaraganya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lerole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20738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Molasses 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tswanetse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selekanyetsong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dilitara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lesome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(10)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100kg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selemo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20738" indent="-457200" algn="just"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selemo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tswanetse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difiwa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jaana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dikgomo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- 100g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ngwe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letsatsi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dinku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- 15-20g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ngwe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letsatsi</a:t>
            </a: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2" y="365126"/>
            <a:ext cx="7213601" cy="1013732"/>
          </a:xfrm>
        </p:spPr>
        <p:txBody>
          <a:bodyPr/>
          <a:lstStyle/>
          <a:p>
            <a:r>
              <a:rPr lang="es-ES" altLang="en-US" dirty="0"/>
              <a:t>DITATSWI KA NAKO YA MARIGA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tlhokego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di feta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selomo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Tlhaga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tlhaela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diprotein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energy le phosphorus 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Matswai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mariga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dirilwe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Di-calcium phosphate,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Urea,maize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meal,le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letswai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for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kgolo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kgomo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HPC 4o, (go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ntsa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dikono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Dinku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HPC 40,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sulphur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molasses 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phulo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tlase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ditaswi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protein di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boima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jwa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mmele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phologolo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tlaleletso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tswhanang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lotlhaka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lwa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mmidi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kgotsa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silage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125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3" y="365125"/>
            <a:ext cx="5762172" cy="1325563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Ditebelelo tsa go fepa ka urea</a:t>
            </a:r>
            <a:endParaRPr lang="en-Z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Netefatsa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tlhakanyo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ditatswi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le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nepagetseneng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dikgoto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urea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ditshwanetse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thubiwa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kgone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tlhakana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sentleKgomo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tshwanelwa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fiwa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66g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letsatsi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Nku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tshwanetse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fiwa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8g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letsatsi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Urea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gakologa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bonolo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metswako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urea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tshwanelwa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netefatsa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leruong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gago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sejana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diphatlha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tswang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tsone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kgotsa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sireleditse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moriti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botlhole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652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0" y="365126"/>
            <a:ext cx="3570515" cy="1187904"/>
          </a:xfrm>
        </p:spPr>
        <p:txBody>
          <a:bodyPr>
            <a:normAutofit/>
          </a:bodyPr>
          <a:lstStyle/>
          <a:p>
            <a:r>
              <a:rPr lang="pt-BR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Urea warning</a:t>
            </a:r>
            <a:endParaRPr lang="en-Z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leruo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metswako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urea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gakologileng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phetelela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dirisa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vinegar o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tlhakana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selekano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seselekanang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(1bottle= 750ml).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Dinku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di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namane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tshwanetse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bottlo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tlalang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metsi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vinegar, fa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dikgomo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dibotlotlo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pedi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goya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78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2971"/>
          </a:xfrm>
        </p:spPr>
        <p:txBody>
          <a:bodyPr>
            <a:normAutofit fontScale="90000"/>
          </a:bodyPr>
          <a:lstStyle/>
          <a:p>
            <a:br>
              <a:rPr lang="en-ZA" dirty="0"/>
            </a:br>
            <a:r>
              <a:rPr lang="en-ZA" dirty="0"/>
              <a:t>                   </a:t>
            </a: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dirty="0"/>
              <a:t>						</a:t>
            </a:r>
            <a:br>
              <a:rPr lang="en-ZA" dirty="0"/>
            </a:br>
            <a:r>
              <a:rPr lang="en-ZA" dirty="0"/>
              <a:t> 				</a:t>
            </a:r>
            <a:br>
              <a:rPr lang="en-ZA" dirty="0"/>
            </a:br>
            <a:r>
              <a:rPr lang="en-ZA" dirty="0"/>
              <a:t>							</a:t>
            </a:r>
            <a:br>
              <a:rPr lang="en-ZA" dirty="0"/>
            </a:br>
            <a:r>
              <a:rPr lang="en-ZA" dirty="0"/>
              <a:t>                                                                       </a:t>
            </a:r>
            <a:r>
              <a:rPr lang="en-ZA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br>
              <a:rPr lang="en-ZA" dirty="0"/>
            </a:br>
            <a:r>
              <a:rPr lang="en-ZA" dirty="0"/>
              <a:t>							</a:t>
            </a:r>
            <a:br>
              <a:rPr lang="en-ZA" dirty="0"/>
            </a:br>
            <a:r>
              <a:rPr lang="en-ZA" dirty="0"/>
              <a:t>						</a:t>
            </a:r>
            <a:br>
              <a:rPr lang="en-ZA" dirty="0"/>
            </a:br>
            <a:endParaRPr lang="en-ZA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1" y="580572"/>
            <a:ext cx="8011886" cy="46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73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23765</TotalTime>
  <Words>669</Words>
  <Application>Microsoft Office PowerPoint</Application>
  <PresentationFormat>Widescreen</PresentationFormat>
  <Paragraphs>40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Basset</vt:lpstr>
      <vt:lpstr>Calibri</vt:lpstr>
      <vt:lpstr>Calibri Light</vt:lpstr>
      <vt:lpstr>Tahoma</vt:lpstr>
      <vt:lpstr>Office Theme</vt:lpstr>
      <vt:lpstr>PowerPoint Presentation</vt:lpstr>
      <vt:lpstr>DITATSWI KE ENG?</vt:lpstr>
      <vt:lpstr>PowerPoint Presentation</vt:lpstr>
      <vt:lpstr>PowerPoint Presentation</vt:lpstr>
      <vt:lpstr>PowerPoint Presentation</vt:lpstr>
      <vt:lpstr>DITATSWI KA NAKO YA MARIGA</vt:lpstr>
      <vt:lpstr>Ditebelelo tsa go fepa ka urea</vt:lpstr>
      <vt:lpstr>Urea warning</vt:lpstr>
      <vt:lpstr>                                                                                                                       Thank you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Ntsadi Ramoncha</dc:creator>
  <cp:lastModifiedBy>Hangwani Muedi</cp:lastModifiedBy>
  <cp:revision>70</cp:revision>
  <cp:lastPrinted>2019-12-02T08:52:27Z</cp:lastPrinted>
  <dcterms:created xsi:type="dcterms:W3CDTF">2019-10-08T08:28:49Z</dcterms:created>
  <dcterms:modified xsi:type="dcterms:W3CDTF">2021-10-01T08:20:05Z</dcterms:modified>
</cp:coreProperties>
</file>