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8" r:id="rId6"/>
    <p:sldId id="270" r:id="rId7"/>
    <p:sldId id="271" r:id="rId8"/>
    <p:sldId id="272" r:id="rId9"/>
    <p:sldId id="273" r:id="rId10"/>
    <p:sldId id="274" r:id="rId11"/>
    <p:sldId id="269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4630" autoAdjust="0"/>
  </p:normalViewPr>
  <p:slideViewPr>
    <p:cSldViewPr snapToGrid="0">
      <p:cViewPr varScale="1">
        <p:scale>
          <a:sx n="91" d="100"/>
          <a:sy n="91" d="100"/>
        </p:scale>
        <p:origin x="63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7F30D-2A51-4277-B1D9-24E37630B173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31614-00D8-4882-8802-8CA5AD2F29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197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551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551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551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922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910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040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262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54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768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64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9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807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649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537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360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raphalalani@nwpg.gov.z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5627" y="358445"/>
            <a:ext cx="79792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NORTH WEST DEPARTMENT OF AGRICULTURE AND RURALDEVELOPMENT AGRICULTURAL SUPPORT SERVICES</a:t>
            </a:r>
            <a:br>
              <a:rPr lang="en-ZA" sz="4000" b="1" dirty="0">
                <a:latin typeface="Basset" pitchFamily="2" charset="0"/>
              </a:rPr>
            </a:br>
            <a:endParaRPr lang="en-ZA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5009" y="3148408"/>
            <a:ext cx="41408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RECORD KEEPING</a:t>
            </a:r>
          </a:p>
          <a:p>
            <a:pPr algn="ctr"/>
            <a:r>
              <a:rPr lang="en-ZA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ZC </a:t>
            </a:r>
            <a:r>
              <a:rPr lang="en-ZA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Raphalalni</a:t>
            </a:r>
            <a:endParaRPr lang="en-Z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ZA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Letlhakaneng</a:t>
            </a:r>
            <a:r>
              <a:rPr lang="en-ZA" sz="2000" b="1">
                <a:latin typeface="Tahoma" pitchFamily="34" charset="0"/>
                <a:ea typeface="Tahoma" pitchFamily="34" charset="0"/>
                <a:cs typeface="Tahoma" pitchFamily="34" charset="0"/>
              </a:rPr>
              <a:t> Community Hall </a:t>
            </a:r>
            <a:endParaRPr lang="en-Z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zraphalalani@nwpg.gov.za</a:t>
            </a:r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018 299 6500</a:t>
            </a:r>
          </a:p>
          <a:p>
            <a:pPr algn="ctr"/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2021/09/30</a:t>
            </a:r>
            <a:endParaRPr lang="en-Z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7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7" y="101600"/>
            <a:ext cx="11103428" cy="650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06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2971"/>
          </a:xfrm>
        </p:spPr>
        <p:txBody>
          <a:bodyPr>
            <a:normAutofit fontScale="90000"/>
          </a:bodyPr>
          <a:lstStyle/>
          <a:p>
            <a:br>
              <a:rPr lang="en-ZA" dirty="0"/>
            </a:br>
            <a:r>
              <a:rPr lang="en-ZA" dirty="0"/>
              <a:t>                   </a:t>
            </a: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r>
              <a:rPr lang="en-ZA" dirty="0"/>
              <a:t>						</a:t>
            </a:r>
            <a:br>
              <a:rPr lang="en-ZA" dirty="0"/>
            </a:br>
            <a:r>
              <a:rPr lang="en-ZA" dirty="0"/>
              <a:t> 				</a:t>
            </a:r>
            <a:br>
              <a:rPr lang="en-ZA" dirty="0"/>
            </a:br>
            <a:r>
              <a:rPr lang="en-ZA" dirty="0"/>
              <a:t>							</a:t>
            </a:r>
            <a:br>
              <a:rPr lang="en-ZA" dirty="0"/>
            </a:br>
            <a:r>
              <a:rPr lang="en-ZA" dirty="0"/>
              <a:t>                                                                     </a:t>
            </a:r>
            <a:br>
              <a:rPr lang="en-ZA" dirty="0"/>
            </a:br>
            <a:r>
              <a:rPr lang="en-ZA" dirty="0"/>
              <a:t>							</a:t>
            </a:r>
            <a:br>
              <a:rPr lang="en-ZA" dirty="0"/>
            </a:br>
            <a:r>
              <a:rPr lang="en-ZA" dirty="0"/>
              <a:t>						</a:t>
            </a:r>
            <a:br>
              <a:rPr lang="en-ZA" dirty="0"/>
            </a:b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70100"/>
            <a:ext cx="6602413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73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342" y="2057400"/>
            <a:ext cx="10907487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ZA" dirty="0"/>
              <a:t> </a:t>
            </a:r>
            <a:r>
              <a:rPr lang="en-GB" altLang="en-US" sz="2400" kern="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keep records is simply to collect relevant information that can help you to take good decisions and to keep track of activities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GB" altLang="en-US" sz="2400" kern="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Records can be about any performance of the animals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GB" altLang="en-US" sz="2400" kern="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important to keep record keeping simple, and quick to interpret.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GB" altLang="en-US" sz="2400" kern="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then they can be supplemented with remarks in a record book which can explain some unusual events or findings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4603" y="402770"/>
            <a:ext cx="7479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kern="0" dirty="0">
                <a:solidFill>
                  <a:srgbClr val="000000"/>
                </a:solidFill>
                <a:latin typeface="Arial"/>
                <a:cs typeface="+mj-cs"/>
              </a:rPr>
              <a:t>Records can be used for what</a:t>
            </a:r>
            <a:endParaRPr lang="en-US" sz="4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968" y="1694727"/>
            <a:ext cx="1036320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GB" altLang="en-US" sz="2400" kern="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your memory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GB" altLang="en-US" sz="2400" kern="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 making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GB" altLang="en-US" sz="2400" kern="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keep track of all animals (Identification records)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GB" altLang="en-US" sz="2400" kern="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livestock for selection (breeding records; financial records; production records)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GB" altLang="en-US" sz="2400" kern="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Aids in disease management;(disease records)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GB" altLang="en-US" sz="2400" kern="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assess profitability/losses (financial records)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Z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Z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7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9514" y="446314"/>
            <a:ext cx="6277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altLang="en-US" sz="4400" b="1" kern="0" dirty="0">
                <a:solidFill>
                  <a:srgbClr val="333333"/>
                </a:solidFill>
                <a:latin typeface="Helvetica Neue"/>
              </a:rPr>
              <a:t>Identification Records</a:t>
            </a:r>
            <a:r>
              <a:rPr lang="en-US" sz="4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429" y="1545771"/>
            <a:ext cx="107659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identification method should be cheap, not harming the animal, reliable to read at a distance, (Act No. 6 of 2002).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Identification of animals is usually through use of numbering, by marking of the animal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Method of Identification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Tattooing (ear or under)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 (Hot iron, The height of the letters=40-100mm and space between letters is 12.5 mm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Ear-notching, Punching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Tags (Ear-tags, permanent if they do not fall off)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6429" y="1545771"/>
            <a:ext cx="1076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29" y="1215755"/>
            <a:ext cx="5457371" cy="429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15755"/>
            <a:ext cx="4568144" cy="451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1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332263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43195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28" y="449943"/>
            <a:ext cx="5675085" cy="567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73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4716463" cy="361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2" y="3381829"/>
            <a:ext cx="4057082" cy="31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14" y="449943"/>
            <a:ext cx="5254171" cy="432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43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2514"/>
            <a:ext cx="4105275" cy="561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57828"/>
            <a:ext cx="4537075" cy="409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64456"/>
            <a:ext cx="3816350" cy="20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5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333333"/>
                </a:solidFill>
                <a:latin typeface="Helvetica Neue"/>
              </a:rPr>
              <a:t>CALF BIRTH AND WEAN PERFORMANCE RECORDING</a:t>
            </a:r>
            <a:endParaRPr lang="en-ZA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4" y="1857829"/>
            <a:ext cx="9090202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6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23747</TotalTime>
  <Words>295</Words>
  <Application>Microsoft Office PowerPoint</Application>
  <PresentationFormat>Widescreen</PresentationFormat>
  <Paragraphs>32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Basset</vt:lpstr>
      <vt:lpstr>Calibri</vt:lpstr>
      <vt:lpstr>Calibri Light</vt:lpstr>
      <vt:lpstr>Helvetica Neue</vt:lpstr>
      <vt:lpstr>Tahoma</vt:lpstr>
      <vt:lpstr>Wingdings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CALF BIRTH AND WEAN PERFORMANCE RECORDING</vt:lpstr>
      <vt:lpstr>PowerPoint Presentation</vt:lpstr>
      <vt:lpstr>                                                                                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Ntsadi Ramoncha</dc:creator>
  <cp:lastModifiedBy>Hangwani Muedi</cp:lastModifiedBy>
  <cp:revision>70</cp:revision>
  <cp:lastPrinted>2019-12-02T08:52:27Z</cp:lastPrinted>
  <dcterms:created xsi:type="dcterms:W3CDTF">2019-10-08T08:28:49Z</dcterms:created>
  <dcterms:modified xsi:type="dcterms:W3CDTF">2021-10-01T08:19:48Z</dcterms:modified>
</cp:coreProperties>
</file>